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56" r:id="rId1"/>
  </p:sldMasterIdLst>
  <p:sldIdLst>
    <p:sldId id="262" r:id="rId2"/>
    <p:sldId id="266" r:id="rId3"/>
    <p:sldId id="267" r:id="rId4"/>
    <p:sldId id="268" r:id="rId5"/>
    <p:sldId id="271" r:id="rId6"/>
    <p:sldId id="273" r:id="rId7"/>
    <p:sldId id="270" r:id="rId8"/>
    <p:sldId id="274" r:id="rId9"/>
    <p:sldId id="275" r:id="rId10"/>
    <p:sldId id="276" r:id="rId11"/>
    <p:sldId id="277" r:id="rId12"/>
    <p:sldId id="264" r:id="rId13"/>
    <p:sldId id="265" r:id="rId14"/>
    <p:sldId id="260" r:id="rId15"/>
    <p:sldId id="261" r:id="rId16"/>
  </p:sldIdLst>
  <p:sldSz cx="9144000" cy="6858000" type="screen4x3"/>
  <p:notesSz cx="6858000" cy="9144000"/>
  <p:embeddedFontLst>
    <p:embeddedFont>
      <p:font typeface="Angsana New" pitchFamily="18" charset="-34"/>
      <p:regular r:id="rId17"/>
      <p:bold r:id="rId18"/>
      <p:italic r:id="rId19"/>
      <p:boldItalic r:id="rId20"/>
    </p:embeddedFont>
    <p:embeddedFont>
      <p:font typeface="Cordia New" pitchFamily="34" charset="-34"/>
      <p:regular r:id="rId21"/>
      <p:bold r:id="rId22"/>
      <p:italic r:id="rId23"/>
      <p:boldItalic r:id="rId24"/>
    </p:embeddedFont>
    <p:embeddedFont>
      <p:font typeface="DSN Katreeya" pitchFamily="2" charset="-34"/>
      <p:regular r:id="rId25"/>
    </p:embeddedFont>
    <p:embeddedFont>
      <p:font typeface="Academy Engraved LET" pitchFamily="2" charset="0"/>
      <p:regular r:id="rId26"/>
    </p:embeddedFont>
    <p:embeddedFont>
      <p:font typeface="TH SarabunPSK" pitchFamily="34" charset="-34"/>
      <p:regular r:id="rId27"/>
      <p:bold r:id="rId28"/>
      <p:italic r:id="rId29"/>
      <p:boldItalic r:id="rId30"/>
    </p:embeddedFont>
    <p:embeddedFont>
      <p:font typeface="Calibri" pitchFamily="34" charset="0"/>
      <p:regular r:id="rId31"/>
      <p:bold r:id="rId32"/>
      <p:italic r:id="rId33"/>
      <p:boldItalic r:id="rId34"/>
    </p:embeddedFont>
    <p:embeddedFont>
      <p:font typeface="Browallia New" pitchFamily="34" charset="-34"/>
      <p:regular r:id="rId35"/>
      <p:bold r:id="rId36"/>
      <p:italic r:id="rId37"/>
      <p:boldItalic r:id="rId38"/>
    </p:embeddedFont>
  </p:embeddedFontLst>
  <p:defaultTextStyle>
    <a:defPPr>
      <a:defRPr lang="th-TH"/>
    </a:defPPr>
    <a:lvl1pPr marL="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00"/>
    <a:srgbClr val="99CCFF"/>
    <a:srgbClr val="66FFCC"/>
    <a:srgbClr val="FF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76" d="100"/>
          <a:sy n="76" d="100"/>
        </p:scale>
        <p:origin x="-1206" y="1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34" Type="http://schemas.openxmlformats.org/officeDocument/2006/relationships/font" Target="fonts/font18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font" Target="fonts/font17.fntdata"/><Relationship Id="rId38" Type="http://schemas.openxmlformats.org/officeDocument/2006/relationships/font" Target="fonts/font2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font" Target="fonts/font16.fntdata"/><Relationship Id="rId37" Type="http://schemas.openxmlformats.org/officeDocument/2006/relationships/font" Target="fonts/font21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36" Type="http://schemas.openxmlformats.org/officeDocument/2006/relationships/font" Target="fonts/font20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font" Target="fonts/font1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Relationship Id="rId35" Type="http://schemas.openxmlformats.org/officeDocument/2006/relationships/font" Target="fonts/font19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ภาพนิ่ง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th-TH" smtClean="0"/>
              <a:t>คลิกเพื่อแก้ไขลักษณะชื่อเรื่องต้นแบบ</a:t>
            </a:r>
            <a:endParaRPr lang="th-TH"/>
          </a:p>
        </p:txBody>
      </p:sp>
      <p:sp>
        <p:nvSpPr>
          <p:cNvPr id="3" name="ชื่อเรื่องรอง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th-TH" smtClean="0"/>
              <a:t>คลิกเพื่อแก้ไขลักษณะชื่อเรื่องรองต้นแบบ</a:t>
            </a:r>
            <a:endParaRPr lang="th-TH"/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773FF-31FC-4CE1-B3D8-9A8FD7C62B62}" type="datetimeFigureOut">
              <a:rPr lang="th-TH" smtClean="0"/>
              <a:pPr/>
              <a:t>15/11/60</a:t>
            </a:fld>
            <a:endParaRPr lang="th-TH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แทนหมายเลขภาพนิ่ง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0A069-068D-4827-A094-F97AED364610}" type="slidenum">
              <a:rPr lang="th-TH" smtClean="0"/>
              <a:pPr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603620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ชื่อเรื่องและข้อความ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mtClean="0"/>
              <a:t>คลิกเพื่อแก้ไขลักษณะชื่อเรื่องต้นแบบ</a:t>
            </a:r>
            <a:endParaRPr lang="th-TH"/>
          </a:p>
        </p:txBody>
      </p:sp>
      <p:sp>
        <p:nvSpPr>
          <p:cNvPr id="3" name="ตัวแทนข้อความแนวตั้ง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h-TH" smtClean="0"/>
              <a:t>คลิกเพื่อแก้ไขลักษณะของข้อความต้นแบบ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th-TH"/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773FF-31FC-4CE1-B3D8-9A8FD7C62B62}" type="datetimeFigureOut">
              <a:rPr lang="th-TH" smtClean="0"/>
              <a:pPr/>
              <a:t>15/11/60</a:t>
            </a:fld>
            <a:endParaRPr lang="th-TH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แทนหมายเลขภาพนิ่ง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0A069-068D-4827-A094-F97AED364610}" type="slidenum">
              <a:rPr lang="th-TH" smtClean="0"/>
              <a:pPr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893597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ข้อความและชื่อเรื่อง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แนวตั้ง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th-TH" smtClean="0"/>
              <a:t>คลิกเพื่อแก้ไขลักษณะชื่อเรื่องต้นแบบ</a:t>
            </a:r>
            <a:endParaRPr lang="th-TH"/>
          </a:p>
        </p:txBody>
      </p:sp>
      <p:sp>
        <p:nvSpPr>
          <p:cNvPr id="3" name="ตัวแทนข้อความแนวตั้ง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th-TH" smtClean="0"/>
              <a:t>คลิกเพื่อแก้ไขลักษณะของข้อความต้นแบบ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th-TH"/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773FF-31FC-4CE1-B3D8-9A8FD7C62B62}" type="datetimeFigureOut">
              <a:rPr lang="th-TH" smtClean="0"/>
              <a:pPr/>
              <a:t>15/11/60</a:t>
            </a:fld>
            <a:endParaRPr lang="th-TH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แทนหมายเลขภาพนิ่ง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0A069-068D-4827-A094-F97AED364610}" type="slidenum">
              <a:rPr lang="th-TH" smtClean="0"/>
              <a:pPr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877610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ชื่อเรื่องและเนื้อห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mtClean="0"/>
              <a:t>คลิกเพื่อแก้ไขลักษณะชื่อเรื่องต้นแบบ</a:t>
            </a:r>
            <a:endParaRPr lang="th-TH"/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h-TH" smtClean="0"/>
              <a:t>คลิกเพื่อแก้ไขลักษณะของข้อความต้นแบบ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th-TH"/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773FF-31FC-4CE1-B3D8-9A8FD7C62B62}" type="datetimeFigureOut">
              <a:rPr lang="th-TH" smtClean="0"/>
              <a:pPr/>
              <a:t>15/11/60</a:t>
            </a:fld>
            <a:endParaRPr lang="th-TH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แทนหมายเลขภาพนิ่ง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0A069-068D-4827-A094-F97AED364610}" type="slidenum">
              <a:rPr lang="th-TH" smtClean="0"/>
              <a:pPr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280800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th-TH" smtClean="0"/>
              <a:t>คลิกเพื่อแก้ไขลักษณะชื่อเรื่องต้นแบบ</a:t>
            </a:r>
            <a:endParaRPr lang="th-TH"/>
          </a:p>
        </p:txBody>
      </p:sp>
      <p:sp>
        <p:nvSpPr>
          <p:cNvPr id="3" name="ตัวแทนข้อความ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h-TH" smtClean="0"/>
              <a:t>คลิกเพื่อแก้ไขลักษณะของข้อความต้นแบบ</a:t>
            </a:r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773FF-31FC-4CE1-B3D8-9A8FD7C62B62}" type="datetimeFigureOut">
              <a:rPr lang="th-TH" smtClean="0"/>
              <a:pPr/>
              <a:t>15/11/60</a:t>
            </a:fld>
            <a:endParaRPr lang="th-TH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แทนหมายเลขภาพนิ่ง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0A069-068D-4827-A094-F97AED364610}" type="slidenum">
              <a:rPr lang="th-TH" smtClean="0"/>
              <a:pPr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72228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เนื้อหา 2 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mtClean="0"/>
              <a:t>คลิกเพื่อแก้ไขลักษณะชื่อเรื่องต้นแบบ</a:t>
            </a:r>
            <a:endParaRPr lang="th-TH"/>
          </a:p>
        </p:txBody>
      </p:sp>
      <p:sp>
        <p:nvSpPr>
          <p:cNvPr id="3" name="ตัวแทนเนื้อหา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th-TH" smtClean="0"/>
              <a:t>คลิกเพื่อแก้ไขลักษณะของข้อความต้นแบบ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th-TH"/>
          </a:p>
        </p:txBody>
      </p:sp>
      <p:sp>
        <p:nvSpPr>
          <p:cNvPr id="4" name="ตัวแทนเนื้อหา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th-TH" smtClean="0"/>
              <a:t>คลิกเพื่อแก้ไขลักษณะของข้อความต้นแบบ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th-TH"/>
          </a:p>
        </p:txBody>
      </p:sp>
      <p:sp>
        <p:nvSpPr>
          <p:cNvPr id="5" name="ตัวแทนวันที่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773FF-31FC-4CE1-B3D8-9A8FD7C62B62}" type="datetimeFigureOut">
              <a:rPr lang="th-TH" smtClean="0"/>
              <a:pPr/>
              <a:t>15/11/60</a:t>
            </a:fld>
            <a:endParaRPr lang="th-TH"/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ตัวแทนหมายเลขภาพนิ่ง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0A069-068D-4827-A094-F97AED364610}" type="slidenum">
              <a:rPr lang="th-TH" smtClean="0"/>
              <a:pPr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054338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การเปรียบเทีย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th-TH" smtClean="0"/>
              <a:t>คลิกเพื่อแก้ไขลักษณะชื่อเรื่องต้นแบบ</a:t>
            </a:r>
            <a:endParaRPr lang="th-TH"/>
          </a:p>
        </p:txBody>
      </p:sp>
      <p:sp>
        <p:nvSpPr>
          <p:cNvPr id="3" name="ตัวแทนข้อความ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 smtClean="0"/>
              <a:t>คลิกเพื่อแก้ไขลักษณะของข้อความต้นแบบ</a:t>
            </a:r>
          </a:p>
        </p:txBody>
      </p:sp>
      <p:sp>
        <p:nvSpPr>
          <p:cNvPr id="4" name="ตัวแทนเนื้อหา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h-TH" smtClean="0"/>
              <a:t>คลิกเพื่อแก้ไขลักษณะของข้อความต้นแบบ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th-TH"/>
          </a:p>
        </p:txBody>
      </p:sp>
      <p:sp>
        <p:nvSpPr>
          <p:cNvPr id="5" name="ตัวแทนข้อความ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 smtClean="0"/>
              <a:t>คลิกเพื่อแก้ไขลักษณะของข้อความต้นแบบ</a:t>
            </a:r>
          </a:p>
        </p:txBody>
      </p:sp>
      <p:sp>
        <p:nvSpPr>
          <p:cNvPr id="6" name="ตัวแทนเนื้อหา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h-TH" smtClean="0"/>
              <a:t>คลิกเพื่อแก้ไขลักษณะของข้อความต้นแบบ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th-TH"/>
          </a:p>
        </p:txBody>
      </p:sp>
      <p:sp>
        <p:nvSpPr>
          <p:cNvPr id="7" name="ตัวแทนวันที่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773FF-31FC-4CE1-B3D8-9A8FD7C62B62}" type="datetimeFigureOut">
              <a:rPr lang="th-TH" smtClean="0"/>
              <a:pPr/>
              <a:t>15/11/60</a:t>
            </a:fld>
            <a:endParaRPr lang="th-TH"/>
          </a:p>
        </p:txBody>
      </p:sp>
      <p:sp>
        <p:nvSpPr>
          <p:cNvPr id="8" name="ตัวแทนท้ายกระดา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9" name="ตัวแทนหมายเลขภาพนิ่ง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0A069-068D-4827-A094-F97AED364610}" type="slidenum">
              <a:rPr lang="th-TH" smtClean="0"/>
              <a:pPr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147061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เฉพาะ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mtClean="0"/>
              <a:t>คลิกเพื่อแก้ไขลักษณะชื่อเรื่องต้นแบบ</a:t>
            </a:r>
            <a:endParaRPr lang="th-TH"/>
          </a:p>
        </p:txBody>
      </p:sp>
      <p:sp>
        <p:nvSpPr>
          <p:cNvPr id="3" name="ตัวแทนวันที่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773FF-31FC-4CE1-B3D8-9A8FD7C62B62}" type="datetimeFigureOut">
              <a:rPr lang="th-TH" smtClean="0"/>
              <a:pPr/>
              <a:t>15/11/60</a:t>
            </a:fld>
            <a:endParaRPr lang="th-TH"/>
          </a:p>
        </p:txBody>
      </p:sp>
      <p:sp>
        <p:nvSpPr>
          <p:cNvPr id="4" name="ตัวแทนท้ายกระดา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ตัวแทนหมายเลขภาพนิ่ง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0A069-068D-4827-A094-F97AED364610}" type="slidenum">
              <a:rPr lang="th-TH" smtClean="0"/>
              <a:pPr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81425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ว่างเปล่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วันที่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773FF-31FC-4CE1-B3D8-9A8FD7C62B62}" type="datetimeFigureOut">
              <a:rPr lang="th-TH" smtClean="0"/>
              <a:pPr/>
              <a:t>15/11/60</a:t>
            </a:fld>
            <a:endParaRPr lang="th-TH"/>
          </a:p>
        </p:txBody>
      </p:sp>
      <p:sp>
        <p:nvSpPr>
          <p:cNvPr id="3" name="ตัวแทนท้ายกระดา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ตัวแทนหมายเลขภาพนิ่ง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0A069-068D-4827-A094-F97AED364610}" type="slidenum">
              <a:rPr lang="th-TH" smtClean="0"/>
              <a:pPr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308854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เนื้อหา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th-TH" smtClean="0"/>
              <a:t>คลิกเพื่อแก้ไขลักษณะชื่อเรื่องต้นแบบ</a:t>
            </a:r>
            <a:endParaRPr lang="th-TH"/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h-TH" smtClean="0"/>
              <a:t>คลิกเพื่อแก้ไขลักษณะของข้อความต้นแบบ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th-TH"/>
          </a:p>
        </p:txBody>
      </p:sp>
      <p:sp>
        <p:nvSpPr>
          <p:cNvPr id="4" name="ตัวแทนข้อความ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h-TH" smtClean="0"/>
              <a:t>คลิกเพื่อแก้ไขลักษณะของข้อความต้นแบบ</a:t>
            </a:r>
          </a:p>
        </p:txBody>
      </p:sp>
      <p:sp>
        <p:nvSpPr>
          <p:cNvPr id="5" name="ตัวแทนวันที่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773FF-31FC-4CE1-B3D8-9A8FD7C62B62}" type="datetimeFigureOut">
              <a:rPr lang="th-TH" smtClean="0"/>
              <a:pPr/>
              <a:t>15/11/60</a:t>
            </a:fld>
            <a:endParaRPr lang="th-TH"/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ตัวแทนหมายเลขภาพนิ่ง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0A069-068D-4827-A094-F97AED364610}" type="slidenum">
              <a:rPr lang="th-TH" smtClean="0"/>
              <a:pPr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734779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รูปภาพ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th-TH" smtClean="0"/>
              <a:t>คลิกเพื่อแก้ไขลักษณะชื่อเรื่องต้นแบบ</a:t>
            </a:r>
            <a:endParaRPr lang="th-TH"/>
          </a:p>
        </p:txBody>
      </p:sp>
      <p:sp>
        <p:nvSpPr>
          <p:cNvPr id="3" name="ตัวแทนรูปภาพ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h-TH"/>
          </a:p>
        </p:txBody>
      </p:sp>
      <p:sp>
        <p:nvSpPr>
          <p:cNvPr id="4" name="ตัวแทนข้อความ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h-TH" smtClean="0"/>
              <a:t>คลิกเพื่อแก้ไขลักษณะของข้อความต้นแบบ</a:t>
            </a:r>
          </a:p>
        </p:txBody>
      </p:sp>
      <p:sp>
        <p:nvSpPr>
          <p:cNvPr id="5" name="ตัวแทนวันที่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773FF-31FC-4CE1-B3D8-9A8FD7C62B62}" type="datetimeFigureOut">
              <a:rPr lang="th-TH" smtClean="0"/>
              <a:pPr/>
              <a:t>15/11/60</a:t>
            </a:fld>
            <a:endParaRPr lang="th-TH"/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ตัวแทนหมายเลขภาพนิ่ง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0A069-068D-4827-A094-F97AED364610}" type="slidenum">
              <a:rPr lang="th-TH" smtClean="0"/>
              <a:pPr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41436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ชื่อเรื่อง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h-TH" smtClean="0"/>
              <a:t>คลิกเพื่อแก้ไขลักษณะชื่อเรื่องต้นแบบ</a:t>
            </a:r>
            <a:endParaRPr lang="th-TH"/>
          </a:p>
        </p:txBody>
      </p:sp>
      <p:sp>
        <p:nvSpPr>
          <p:cNvPr id="3" name="ตัวแทนข้อความ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h-TH" smtClean="0"/>
              <a:t>คลิกเพื่อแก้ไขลักษณะของข้อความต้นแบบ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th-TH"/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7773FF-31FC-4CE1-B3D8-9A8FD7C62B62}" type="datetimeFigureOut">
              <a:rPr lang="th-TH" smtClean="0"/>
              <a:pPr/>
              <a:t>15/11/60</a:t>
            </a:fld>
            <a:endParaRPr lang="th-TH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h-TH"/>
          </a:p>
        </p:txBody>
      </p:sp>
      <p:sp>
        <p:nvSpPr>
          <p:cNvPr id="6" name="ตัวแทนหมายเลขภาพนิ่ง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F0A069-068D-4827-A094-F97AED364610}" type="slidenum">
              <a:rPr lang="th-TH" smtClean="0"/>
              <a:pPr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7391557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h-TH"/>
      </a:defPPr>
      <a:lvl1pPr marL="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รูปภาพ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0768"/>
            <a:ext cx="9144000" cy="4464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948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รูปภาพ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737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รูปภาพ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4704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703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73928" y="2829991"/>
            <a:ext cx="7970318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itchFamily="34" charset="0"/>
              <a:buChar char="•"/>
            </a:pPr>
            <a:r>
              <a:rPr lang="th-TH" sz="3600" b="1" dirty="0" smtClean="0">
                <a:solidFill>
                  <a:schemeClr val="bg1"/>
                </a:solidFill>
                <a:latin typeface="TH SarabunPSK" pitchFamily="34" charset="-34"/>
                <a:cs typeface="TH SarabunPSK" pitchFamily="34" charset="-34"/>
              </a:rPr>
              <a:t>ชายหนุ่มที่กลายเป็นผู้ติดเชื้อ </a:t>
            </a:r>
            <a:r>
              <a:rPr lang="en-US" sz="3600" b="1" dirty="0" smtClean="0">
                <a:solidFill>
                  <a:schemeClr val="bg1"/>
                </a:solidFill>
                <a:latin typeface="TH SarabunPSK" pitchFamily="34" charset="-34"/>
                <a:cs typeface="TH SarabunPSK" pitchFamily="34" charset="-34"/>
              </a:rPr>
              <a:t>“</a:t>
            </a:r>
            <a:r>
              <a:rPr lang="th-TH" sz="3600" b="1" dirty="0" smtClean="0">
                <a:solidFill>
                  <a:schemeClr val="bg1"/>
                </a:solidFill>
                <a:latin typeface="TH SarabunPSK" pitchFamily="34" charset="-34"/>
                <a:cs typeface="TH SarabunPSK" pitchFamily="34" charset="-34"/>
              </a:rPr>
              <a:t>ซอมบี้” </a:t>
            </a:r>
          </a:p>
          <a:p>
            <a:pPr marL="571500" indent="-571500">
              <a:buFont typeface="Arial" pitchFamily="34" charset="0"/>
              <a:buChar char="•"/>
            </a:pPr>
            <a:endParaRPr lang="th-TH" sz="2000" b="1" dirty="0" smtClean="0">
              <a:solidFill>
                <a:schemeClr val="bg1"/>
              </a:solidFill>
              <a:latin typeface="TH SarabunPSK" pitchFamily="34" charset="-34"/>
              <a:cs typeface="TH SarabunPSK" pitchFamily="34" charset="-34"/>
            </a:endParaRPr>
          </a:p>
          <a:p>
            <a:pPr marL="571500" indent="-571500">
              <a:buFont typeface="Arial" pitchFamily="34" charset="0"/>
              <a:buChar char="•"/>
            </a:pPr>
            <a:r>
              <a:rPr lang="th-TH" sz="3600" b="1" dirty="0" smtClean="0">
                <a:solidFill>
                  <a:schemeClr val="bg1"/>
                </a:solidFill>
                <a:latin typeface="TH SarabunPSK" pitchFamily="34" charset="-34"/>
                <a:cs typeface="TH SarabunPSK" pitchFamily="34" charset="-34"/>
              </a:rPr>
              <a:t>ที่เหนือ</a:t>
            </a:r>
            <a:r>
              <a:rPr lang="th-TH" sz="3600" b="1" dirty="0">
                <a:solidFill>
                  <a:schemeClr val="bg1"/>
                </a:solidFill>
                <a:latin typeface="TH SarabunPSK" pitchFamily="34" charset="-34"/>
                <a:cs typeface="TH SarabunPSK" pitchFamily="34" charset="-34"/>
              </a:rPr>
              <a:t>สุดของของเมืองมี </a:t>
            </a:r>
            <a:r>
              <a:rPr lang="th-TH" sz="3600" b="1" dirty="0" smtClean="0">
                <a:solidFill>
                  <a:schemeClr val="bg1"/>
                </a:solidFill>
                <a:latin typeface="TH SarabunPSK" pitchFamily="34" charset="-34"/>
                <a:cs typeface="TH SarabunPSK" pitchFamily="34" charset="-34"/>
              </a:rPr>
              <a:t>“ศูนย์</a:t>
            </a:r>
            <a:r>
              <a:rPr lang="th-TH" sz="3600" b="1" dirty="0">
                <a:solidFill>
                  <a:schemeClr val="bg1"/>
                </a:solidFill>
                <a:latin typeface="TH SarabunPSK" pitchFamily="34" charset="-34"/>
                <a:cs typeface="TH SarabunPSK" pitchFamily="34" charset="-34"/>
              </a:rPr>
              <a:t>ทดลองยาต้าน</a:t>
            </a:r>
            <a:r>
              <a:rPr lang="th-TH" sz="3600" b="1" dirty="0" smtClean="0">
                <a:solidFill>
                  <a:schemeClr val="bg1"/>
                </a:solidFill>
                <a:latin typeface="TH SarabunPSK" pitchFamily="34" charset="-34"/>
                <a:cs typeface="TH SarabunPSK" pitchFamily="34" charset="-34"/>
              </a:rPr>
              <a:t>เชื้อ”</a:t>
            </a:r>
          </a:p>
          <a:p>
            <a:pPr marL="571500" indent="-571500">
              <a:buFont typeface="Arial" pitchFamily="34" charset="0"/>
              <a:buChar char="•"/>
            </a:pPr>
            <a:endParaRPr lang="th-TH" sz="2000" b="1" dirty="0">
              <a:solidFill>
                <a:schemeClr val="bg1"/>
              </a:solidFill>
              <a:latin typeface="TH SarabunPSK" pitchFamily="34" charset="-34"/>
              <a:cs typeface="TH SarabunPSK" pitchFamily="34" charset="-34"/>
            </a:endParaRPr>
          </a:p>
          <a:p>
            <a:pPr marL="571500" indent="-571500">
              <a:buFont typeface="Arial" pitchFamily="34" charset="0"/>
              <a:buChar char="•"/>
            </a:pPr>
            <a:r>
              <a:rPr lang="th-TH" sz="3600" b="1" dirty="0" smtClean="0">
                <a:solidFill>
                  <a:schemeClr val="bg1"/>
                </a:solidFill>
                <a:latin typeface="TH SarabunPSK" pitchFamily="34" charset="-34"/>
                <a:cs typeface="TH SarabunPSK" pitchFamily="34" charset="-34"/>
              </a:rPr>
              <a:t>ต้องไป</a:t>
            </a:r>
            <a:r>
              <a:rPr lang="th-TH" sz="3600" b="1" dirty="0">
                <a:solidFill>
                  <a:schemeClr val="bg1"/>
                </a:solidFill>
                <a:latin typeface="TH SarabunPSK" pitchFamily="34" charset="-34"/>
                <a:cs typeface="TH SarabunPSK" pitchFamily="34" charset="-34"/>
              </a:rPr>
              <a:t>ยังศูนย์ทดลอง เพื่อนำชีวิต</a:t>
            </a:r>
            <a:r>
              <a:rPr lang="th-TH" sz="3600" b="1" dirty="0" smtClean="0">
                <a:solidFill>
                  <a:schemeClr val="bg1"/>
                </a:solidFill>
                <a:latin typeface="TH SarabunPSK" pitchFamily="34" charset="-34"/>
                <a:cs typeface="TH SarabunPSK" pitchFamily="34" charset="-34"/>
              </a:rPr>
              <a:t>ปกติกลับมา</a:t>
            </a:r>
          </a:p>
          <a:p>
            <a:pPr marL="571500" indent="-571500">
              <a:buFont typeface="Arial" pitchFamily="34" charset="0"/>
              <a:buChar char="•"/>
            </a:pPr>
            <a:endParaRPr lang="th-TH" sz="2000" b="1" dirty="0">
              <a:solidFill>
                <a:schemeClr val="bg1"/>
              </a:solidFill>
              <a:latin typeface="TH SarabunPSK" pitchFamily="34" charset="-34"/>
              <a:cs typeface="TH SarabunPSK" pitchFamily="34" charset="-34"/>
            </a:endParaRPr>
          </a:p>
          <a:p>
            <a:pPr marL="571500" indent="-571500">
              <a:buFont typeface="Arial" pitchFamily="34" charset="0"/>
              <a:buChar char="•"/>
            </a:pPr>
            <a:r>
              <a:rPr lang="th-TH" sz="3600" b="1" dirty="0" smtClean="0">
                <a:solidFill>
                  <a:schemeClr val="bg1"/>
                </a:solidFill>
                <a:latin typeface="TH SarabunPSK" pitchFamily="34" charset="-34"/>
                <a:cs typeface="TH SarabunPSK" pitchFamily="34" charset="-34"/>
              </a:rPr>
              <a:t>ต้อง</a:t>
            </a:r>
            <a:r>
              <a:rPr lang="th-TH" sz="3600" b="1" dirty="0">
                <a:solidFill>
                  <a:schemeClr val="bg1"/>
                </a:solidFill>
                <a:latin typeface="TH SarabunPSK" pitchFamily="34" charset="-34"/>
                <a:cs typeface="TH SarabunPSK" pitchFamily="34" charset="-34"/>
              </a:rPr>
              <a:t>หลบหนีจากการตามล่าซอม</a:t>
            </a:r>
            <a:r>
              <a:rPr lang="th-TH" sz="3600" b="1" dirty="0" smtClean="0">
                <a:solidFill>
                  <a:schemeClr val="bg1"/>
                </a:solidFill>
                <a:latin typeface="TH SarabunPSK" pitchFamily="34" charset="-34"/>
                <a:cs typeface="TH SarabunPSK" pitchFamily="34" charset="-34"/>
              </a:rPr>
              <a:t>บี้</a:t>
            </a:r>
            <a:endParaRPr lang="th-TH" sz="3600" dirty="0">
              <a:solidFill>
                <a:schemeClr val="bg1"/>
              </a:solidFill>
              <a:latin typeface="TH SarabunPSK" pitchFamily="34" charset="-34"/>
              <a:cs typeface="TH SarabunPSK" pitchFamily="34" charset="-34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13726" y="593393"/>
            <a:ext cx="571445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1" dirty="0" smtClean="0">
                <a:ln w="6350">
                  <a:noFill/>
                </a:ln>
                <a:solidFill>
                  <a:schemeClr val="bg1"/>
                </a:solidFill>
                <a:latin typeface="Academy Engraved LET" pitchFamily="2" charset="0"/>
                <a:cs typeface="DSN Katreeya" pitchFamily="2" charset="-34"/>
              </a:rPr>
              <a:t>Not </a:t>
            </a:r>
            <a:r>
              <a:rPr lang="en-US" sz="8000" b="1" dirty="0">
                <a:ln w="6350">
                  <a:noFill/>
                </a:ln>
                <a:solidFill>
                  <a:schemeClr val="bg1"/>
                </a:solidFill>
                <a:latin typeface="Academy Engraved LET" pitchFamily="2" charset="0"/>
                <a:cs typeface="DSN Katreeya" pitchFamily="2" charset="-34"/>
              </a:rPr>
              <a:t>Z</a:t>
            </a:r>
            <a:r>
              <a:rPr lang="en-US" sz="8000" b="1" dirty="0" smtClean="0">
                <a:ln w="6350">
                  <a:noFill/>
                </a:ln>
                <a:solidFill>
                  <a:schemeClr val="bg1"/>
                </a:solidFill>
                <a:latin typeface="Academy Engraved LET" pitchFamily="2" charset="0"/>
                <a:cs typeface="DSN Katreeya" pitchFamily="2" charset="-34"/>
              </a:rPr>
              <a:t>ombie</a:t>
            </a:r>
            <a:endParaRPr lang="th-TH" sz="8000" b="1" dirty="0">
              <a:ln w="6350">
                <a:noFill/>
              </a:ln>
              <a:solidFill>
                <a:schemeClr val="bg1"/>
              </a:solidFill>
              <a:latin typeface="Academy Engraved LET" pitchFamily="2" charset="0"/>
              <a:cs typeface="DSN Katreeya" pitchFamily="2" charset="-34"/>
            </a:endParaRPr>
          </a:p>
        </p:txBody>
      </p:sp>
      <p:sp>
        <p:nvSpPr>
          <p:cNvPr id="4" name="สี่เหลี่ยมผืนผ้า 3"/>
          <p:cNvSpPr/>
          <p:nvPr/>
        </p:nvSpPr>
        <p:spPr>
          <a:xfrm>
            <a:off x="513726" y="2389237"/>
            <a:ext cx="8090722" cy="40324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5" name="รูปภาพ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200" y="156967"/>
            <a:ext cx="1941944" cy="1941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188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รูปภาพ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03332"/>
            <a:ext cx="9144000" cy="258570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52691" y="4367716"/>
            <a:ext cx="797031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itchFamily="34" charset="0"/>
              <a:buChar char="•"/>
            </a:pPr>
            <a:r>
              <a:rPr lang="th-TH" sz="3200" b="1" dirty="0" smtClean="0">
                <a:solidFill>
                  <a:schemeClr val="bg1"/>
                </a:solidFill>
                <a:latin typeface="TH SarabunPSK" pitchFamily="34" charset="-34"/>
                <a:cs typeface="TH SarabunPSK" pitchFamily="34" charset="-34"/>
              </a:rPr>
              <a:t>เป็นเกม </a:t>
            </a:r>
            <a:r>
              <a:rPr lang="en-US" sz="3200" b="1" dirty="0" smtClean="0">
                <a:solidFill>
                  <a:schemeClr val="bg1"/>
                </a:solidFill>
                <a:latin typeface="TH SarabunPSK" pitchFamily="34" charset="-34"/>
                <a:cs typeface="TH SarabunPSK" pitchFamily="34" charset="-34"/>
              </a:rPr>
              <a:t>2 </a:t>
            </a:r>
            <a:r>
              <a:rPr lang="th-TH" sz="3200" b="1" dirty="0" smtClean="0">
                <a:solidFill>
                  <a:schemeClr val="bg1"/>
                </a:solidFill>
                <a:latin typeface="TH SarabunPSK" pitchFamily="34" charset="-34"/>
                <a:cs typeface="TH SarabunPSK" pitchFamily="34" charset="-34"/>
              </a:rPr>
              <a:t>มิติ</a:t>
            </a:r>
          </a:p>
          <a:p>
            <a:pPr marL="571500" indent="-571500">
              <a:buFont typeface="Arial" pitchFamily="34" charset="0"/>
              <a:buChar char="•"/>
            </a:pPr>
            <a:endParaRPr lang="th-TH" sz="1200" b="1" dirty="0" smtClean="0">
              <a:solidFill>
                <a:schemeClr val="bg1"/>
              </a:solidFill>
              <a:latin typeface="TH SarabunPSK" pitchFamily="34" charset="-34"/>
              <a:cs typeface="TH SarabunPSK" pitchFamily="34" charset="-34"/>
            </a:endParaRPr>
          </a:p>
          <a:p>
            <a:pPr marL="571500" indent="-571500">
              <a:buFont typeface="Arial" pitchFamily="34" charset="0"/>
              <a:buChar char="•"/>
            </a:pPr>
            <a:r>
              <a:rPr lang="th-TH" sz="3200" b="1" dirty="0" smtClean="0">
                <a:solidFill>
                  <a:schemeClr val="bg1"/>
                </a:solidFill>
                <a:latin typeface="TH SarabunPSK" pitchFamily="34" charset="-34"/>
                <a:cs typeface="TH SarabunPSK" pitchFamily="34" charset="-34"/>
              </a:rPr>
              <a:t>ใช้ไหวพริบในการหลบหนีจากการถูกตามล่า</a:t>
            </a:r>
          </a:p>
          <a:p>
            <a:pPr marL="571500" indent="-571500">
              <a:buFont typeface="Arial" pitchFamily="34" charset="0"/>
              <a:buChar char="•"/>
            </a:pPr>
            <a:endParaRPr lang="th-TH" sz="1200" b="1" dirty="0">
              <a:solidFill>
                <a:schemeClr val="bg1"/>
              </a:solidFill>
              <a:latin typeface="TH SarabunPSK" pitchFamily="34" charset="-34"/>
              <a:cs typeface="TH SarabunPSK" pitchFamily="34" charset="-34"/>
            </a:endParaRPr>
          </a:p>
          <a:p>
            <a:pPr marL="571500" indent="-571500">
              <a:buFont typeface="Arial" pitchFamily="34" charset="0"/>
              <a:buChar char="•"/>
            </a:pPr>
            <a:r>
              <a:rPr lang="th-TH" sz="3200" b="1" dirty="0" smtClean="0">
                <a:solidFill>
                  <a:schemeClr val="bg1"/>
                </a:solidFill>
                <a:latin typeface="TH SarabunPSK" pitchFamily="34" charset="-34"/>
                <a:cs typeface="TH SarabunPSK" pitchFamily="34" charset="-34"/>
              </a:rPr>
              <a:t>มีเสียง</a:t>
            </a:r>
            <a:r>
              <a:rPr lang="th-TH" sz="3200" b="1" dirty="0" err="1" smtClean="0">
                <a:solidFill>
                  <a:schemeClr val="bg1"/>
                </a:solidFill>
                <a:latin typeface="TH SarabunPSK" pitchFamily="34" charset="-34"/>
                <a:cs typeface="TH SarabunPSK" pitchFamily="34" charset="-34"/>
              </a:rPr>
              <a:t>เอฟเฟค</a:t>
            </a:r>
            <a:r>
              <a:rPr lang="th-TH" sz="3200" b="1" dirty="0" smtClean="0">
                <a:solidFill>
                  <a:schemeClr val="bg1"/>
                </a:solidFill>
                <a:latin typeface="TH SarabunPSK" pitchFamily="34" charset="-34"/>
                <a:cs typeface="TH SarabunPSK" pitchFamily="34" charset="-34"/>
              </a:rPr>
              <a:t>ทำให้เกมมีความตื่นเต้น</a:t>
            </a:r>
          </a:p>
        </p:txBody>
      </p:sp>
      <p:sp>
        <p:nvSpPr>
          <p:cNvPr id="8" name="สี่เหลี่ยมผืนผ้า 7"/>
          <p:cNvSpPr/>
          <p:nvPr/>
        </p:nvSpPr>
        <p:spPr>
          <a:xfrm>
            <a:off x="480029" y="4221088"/>
            <a:ext cx="8090722" cy="22322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9" name="สี่เหลี่ยมผืนผ้า 8"/>
          <p:cNvSpPr/>
          <p:nvPr/>
        </p:nvSpPr>
        <p:spPr>
          <a:xfrm>
            <a:off x="0" y="188640"/>
            <a:ext cx="9144000" cy="648072"/>
          </a:xfrm>
          <a:prstGeom prst="rect">
            <a:avLst/>
          </a:prstGeom>
          <a:solidFill>
            <a:schemeClr val="accent1">
              <a:alpha val="8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4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owallia New" panose="020B0604020202020204" pitchFamily="34" charset="-34"/>
                <a:cs typeface="Browallia New" panose="020B0604020202020204" pitchFamily="34" charset="-34"/>
              </a:rPr>
              <a:t>ตัวอย่างและความน่าสนใจของเกม</a:t>
            </a:r>
          </a:p>
        </p:txBody>
      </p:sp>
    </p:spTree>
    <p:extLst>
      <p:ext uri="{BB962C8B-B14F-4D97-AF65-F5344CB8AC3E}">
        <p14:creationId xmlns:p14="http://schemas.microsoft.com/office/powerpoint/2010/main" val="3402509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สี่เหลี่ยมผืนผ้า 1"/>
          <p:cNvSpPr/>
          <p:nvPr/>
        </p:nvSpPr>
        <p:spPr>
          <a:xfrm>
            <a:off x="0" y="188640"/>
            <a:ext cx="9144000" cy="648072"/>
          </a:xfrm>
          <a:prstGeom prst="rect">
            <a:avLst/>
          </a:prstGeom>
          <a:solidFill>
            <a:schemeClr val="accent1">
              <a:alpha val="8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owallia New" panose="020B0604020202020204" pitchFamily="34" charset="-34"/>
                <a:cs typeface="Browallia New" panose="020B0604020202020204" pitchFamily="34" charset="-34"/>
              </a:rPr>
              <a:t>AGE Framework</a:t>
            </a:r>
            <a:endParaRPr lang="th-TH" sz="44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rowallia New" panose="020B0604020202020204" pitchFamily="34" charset="-34"/>
              <a:cs typeface="Browallia New" panose="020B0604020202020204" pitchFamily="34" charset="-34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85786" y="5397023"/>
            <a:ext cx="38524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u="sng" dirty="0" smtClean="0">
                <a:solidFill>
                  <a:srgbClr val="FF0000"/>
                </a:solidFill>
                <a:latin typeface="TH SarabunPSK" pitchFamily="34" charset="-34"/>
                <a:cs typeface="TH SarabunPSK" pitchFamily="34" charset="-34"/>
              </a:rPr>
              <a:t>Action</a:t>
            </a:r>
          </a:p>
          <a:p>
            <a:pPr marL="571500" indent="-571500">
              <a:buFont typeface="Arial" pitchFamily="34" charset="0"/>
              <a:buChar char="•"/>
            </a:pPr>
            <a:r>
              <a:rPr lang="en-US" sz="3600" dirty="0" smtClean="0">
                <a:solidFill>
                  <a:schemeClr val="bg1"/>
                </a:solidFill>
                <a:latin typeface="TH SarabunPSK" pitchFamily="34" charset="-34"/>
                <a:cs typeface="TH SarabunPSK" pitchFamily="34" charset="-34"/>
              </a:rPr>
              <a:t>Spacebar </a:t>
            </a:r>
            <a:r>
              <a:rPr lang="th-TH" sz="3600" dirty="0" smtClean="0">
                <a:solidFill>
                  <a:schemeClr val="bg1"/>
                </a:solidFill>
                <a:latin typeface="TH SarabunPSK" pitchFamily="34" charset="-34"/>
                <a:cs typeface="TH SarabunPSK" pitchFamily="34" charset="-34"/>
              </a:rPr>
              <a:t>เพื่อกระโดด </a:t>
            </a:r>
            <a:endParaRPr lang="en-US" sz="3600" dirty="0" smtClean="0">
              <a:solidFill>
                <a:schemeClr val="bg1"/>
              </a:solidFill>
              <a:latin typeface="TH SarabunPSK" pitchFamily="34" charset="-34"/>
              <a:cs typeface="TH SarabunPSK" pitchFamily="34" charset="-34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06624" y="4045401"/>
            <a:ext cx="75307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u="sng" dirty="0" smtClean="0">
                <a:solidFill>
                  <a:srgbClr val="FF0000"/>
                </a:solidFill>
                <a:latin typeface="TH SarabunPSK" pitchFamily="34" charset="-34"/>
                <a:cs typeface="TH SarabunPSK" pitchFamily="34" charset="-34"/>
              </a:rPr>
              <a:t>Gameplay</a:t>
            </a:r>
            <a:r>
              <a:rPr lang="en-US" sz="3600" dirty="0" smtClean="0">
                <a:solidFill>
                  <a:schemeClr val="bg1"/>
                </a:solidFill>
                <a:latin typeface="TH SarabunPSK" pitchFamily="34" charset="-34"/>
                <a:cs typeface="TH SarabunPSK" pitchFamily="34" charset="-34"/>
              </a:rPr>
              <a:t>  </a:t>
            </a:r>
            <a:endParaRPr lang="th-TH" sz="3600" dirty="0" smtClean="0">
              <a:solidFill>
                <a:schemeClr val="bg1"/>
              </a:solidFill>
              <a:latin typeface="TH SarabunPSK" pitchFamily="34" charset="-34"/>
              <a:cs typeface="TH SarabunPSK" pitchFamily="34" charset="-34"/>
            </a:endParaRPr>
          </a:p>
          <a:p>
            <a:r>
              <a:rPr lang="th-TH" sz="3600" dirty="0" smtClean="0">
                <a:solidFill>
                  <a:schemeClr val="bg1"/>
                </a:solidFill>
                <a:latin typeface="TH SarabunPSK" pitchFamily="34" charset="-34"/>
                <a:cs typeface="TH SarabunPSK" pitchFamily="34" charset="-34"/>
              </a:rPr>
              <a:t>	เอา</a:t>
            </a:r>
            <a:r>
              <a:rPr lang="th-TH" sz="3600" dirty="0">
                <a:solidFill>
                  <a:schemeClr val="bg1"/>
                </a:solidFill>
                <a:latin typeface="TH SarabunPSK" pitchFamily="34" charset="-34"/>
                <a:cs typeface="TH SarabunPSK" pitchFamily="34" charset="-34"/>
              </a:rPr>
              <a:t>ตัว</a:t>
            </a:r>
            <a:r>
              <a:rPr lang="th-TH" sz="3600" dirty="0" smtClean="0">
                <a:solidFill>
                  <a:schemeClr val="bg1"/>
                </a:solidFill>
                <a:latin typeface="TH SarabunPSK" pitchFamily="34" charset="-34"/>
                <a:cs typeface="TH SarabunPSK" pitchFamily="34" charset="-34"/>
              </a:rPr>
              <a:t>รอดจากการถูกตามล่าเพื่อไปสู่ศูนย์ทดลอง</a:t>
            </a:r>
            <a:endParaRPr lang="th-TH" sz="3600" dirty="0">
              <a:solidFill>
                <a:schemeClr val="bg1"/>
              </a:solidFill>
              <a:latin typeface="TH SarabunPSK" pitchFamily="34" charset="-34"/>
              <a:cs typeface="TH SarabunPSK" pitchFamily="34" charset="-34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55576" y="908720"/>
            <a:ext cx="770485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u="sng" dirty="0" smtClean="0">
                <a:solidFill>
                  <a:srgbClr val="FF0000"/>
                </a:solidFill>
                <a:latin typeface="TH SarabunPSK" pitchFamily="34" charset="-34"/>
                <a:cs typeface="TH SarabunPSK" pitchFamily="34" charset="-34"/>
              </a:rPr>
              <a:t>Experience</a:t>
            </a:r>
          </a:p>
          <a:p>
            <a:pPr marL="571500" indent="-571500">
              <a:buFont typeface="Arial" pitchFamily="34" charset="0"/>
              <a:buChar char="•"/>
            </a:pPr>
            <a:r>
              <a:rPr lang="th-TH" sz="3600" b="1" dirty="0" smtClean="0">
                <a:solidFill>
                  <a:schemeClr val="bg1"/>
                </a:solidFill>
                <a:latin typeface="TH SarabunPSK" pitchFamily="34" charset="-34"/>
                <a:cs typeface="TH SarabunPSK" pitchFamily="34" charset="-34"/>
              </a:rPr>
              <a:t>สัญชาตญาณ :  </a:t>
            </a:r>
          </a:p>
          <a:p>
            <a:pPr marL="571500" indent="-571500">
              <a:buFont typeface="Arial" pitchFamily="34" charset="0"/>
              <a:buChar char="•"/>
            </a:pPr>
            <a:endParaRPr lang="th-TH" sz="3600" b="1" dirty="0">
              <a:solidFill>
                <a:schemeClr val="bg1"/>
              </a:solidFill>
              <a:latin typeface="TH SarabunPSK" pitchFamily="34" charset="-34"/>
              <a:cs typeface="TH SarabunPSK" pitchFamily="34" charset="-34"/>
            </a:endParaRPr>
          </a:p>
          <a:p>
            <a:pPr marL="571500" indent="-571500">
              <a:buFont typeface="Arial" pitchFamily="34" charset="0"/>
              <a:buChar char="•"/>
            </a:pPr>
            <a:r>
              <a:rPr lang="th-TH" sz="3600" b="1" dirty="0" smtClean="0">
                <a:solidFill>
                  <a:schemeClr val="bg1"/>
                </a:solidFill>
                <a:latin typeface="TH SarabunPSK" pitchFamily="34" charset="-34"/>
                <a:cs typeface="TH SarabunPSK" pitchFamily="34" charset="-34"/>
              </a:rPr>
              <a:t>อารมณ์ : </a:t>
            </a:r>
            <a:endParaRPr lang="en-US" sz="3600" dirty="0" smtClean="0">
              <a:solidFill>
                <a:schemeClr val="bg1"/>
              </a:solidFill>
              <a:latin typeface="TH SarabunPSK" pitchFamily="34" charset="-34"/>
              <a:cs typeface="TH SarabunPSK" pitchFamily="34" charset="-34"/>
            </a:endParaRPr>
          </a:p>
        </p:txBody>
      </p:sp>
      <p:cxnSp>
        <p:nvCxnSpPr>
          <p:cNvPr id="7" name="ตัวเชื่อมต่อตรง 6"/>
          <p:cNvCxnSpPr/>
          <p:nvPr/>
        </p:nvCxnSpPr>
        <p:spPr>
          <a:xfrm>
            <a:off x="467544" y="3968263"/>
            <a:ext cx="82089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ตัวเชื่อมต่อตรง 7"/>
          <p:cNvCxnSpPr/>
          <p:nvPr/>
        </p:nvCxnSpPr>
        <p:spPr>
          <a:xfrm>
            <a:off x="467544" y="5397023"/>
            <a:ext cx="82089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สี่เหลี่ยมผืนผ้า 9"/>
          <p:cNvSpPr/>
          <p:nvPr/>
        </p:nvSpPr>
        <p:spPr>
          <a:xfrm>
            <a:off x="3428910" y="1446106"/>
            <a:ext cx="455969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TH SarabunPSK" pitchFamily="34" charset="-34"/>
                <a:cs typeface="TH SarabunPSK" pitchFamily="34" charset="-34"/>
              </a:rPr>
              <a:t>Survival </a:t>
            </a:r>
            <a:r>
              <a:rPr lang="th-TH" sz="3600" dirty="0" smtClean="0">
                <a:solidFill>
                  <a:schemeClr val="bg1"/>
                </a:solidFill>
                <a:latin typeface="TH SarabunPSK" pitchFamily="34" charset="-34"/>
                <a:cs typeface="TH SarabunPSK" pitchFamily="34" charset="-34"/>
              </a:rPr>
              <a:t>– เอาชีวิตรอด  </a:t>
            </a:r>
            <a:endParaRPr lang="en-US" sz="3600" dirty="0" smtClean="0">
              <a:solidFill>
                <a:schemeClr val="bg1"/>
              </a:solidFill>
              <a:latin typeface="TH SarabunPSK" pitchFamily="34" charset="-34"/>
              <a:cs typeface="TH SarabunPSK" pitchFamily="34" charset="-34"/>
            </a:endParaRPr>
          </a:p>
        </p:txBody>
      </p:sp>
      <p:sp>
        <p:nvSpPr>
          <p:cNvPr id="14" name="สี่เหลี่ยมผืนผ้า 13"/>
          <p:cNvSpPr/>
          <p:nvPr/>
        </p:nvSpPr>
        <p:spPr>
          <a:xfrm>
            <a:off x="2732526" y="2564902"/>
            <a:ext cx="19259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TH SarabunPSK" pitchFamily="34" charset="-34"/>
                <a:cs typeface="TH SarabunPSK" pitchFamily="34" charset="-34"/>
              </a:rPr>
              <a:t>Fear - </a:t>
            </a:r>
            <a:r>
              <a:rPr lang="th-TH" sz="3600" dirty="0" smtClean="0">
                <a:solidFill>
                  <a:schemeClr val="bg1"/>
                </a:solidFill>
                <a:latin typeface="TH SarabunPSK" pitchFamily="34" charset="-34"/>
                <a:cs typeface="TH SarabunPSK" pitchFamily="34" charset="-34"/>
              </a:rPr>
              <a:t>กลัว</a:t>
            </a:r>
            <a:endParaRPr lang="en-US" sz="3600" dirty="0" smtClean="0">
              <a:solidFill>
                <a:schemeClr val="bg1"/>
              </a:solidFill>
              <a:latin typeface="TH SarabunPSK" pitchFamily="34" charset="-34"/>
              <a:cs typeface="TH SarabunPSK" pitchFamily="34" charset="-34"/>
            </a:endParaRPr>
          </a:p>
        </p:txBody>
      </p:sp>
      <p:sp>
        <p:nvSpPr>
          <p:cNvPr id="15" name="สี่เหลี่ยมผืนผ้า 14"/>
          <p:cNvSpPr/>
          <p:nvPr/>
        </p:nvSpPr>
        <p:spPr>
          <a:xfrm>
            <a:off x="4427984" y="2566645"/>
            <a:ext cx="388119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TH SarabunPSK" pitchFamily="34" charset="-34"/>
                <a:cs typeface="TH SarabunPSK" pitchFamily="34" charset="-34"/>
              </a:rPr>
              <a:t>, Excitement</a:t>
            </a:r>
            <a:r>
              <a:rPr lang="th-TH" sz="3600" dirty="0" smtClean="0">
                <a:solidFill>
                  <a:schemeClr val="bg1"/>
                </a:solidFill>
                <a:latin typeface="TH SarabunPSK" pitchFamily="34" charset="-34"/>
                <a:cs typeface="TH SarabunPSK" pitchFamily="34" charset="-34"/>
              </a:rPr>
              <a:t> - ตื้นเต้น เร้าใจ</a:t>
            </a:r>
            <a:endParaRPr lang="en-US" sz="3600" dirty="0" smtClean="0">
              <a:solidFill>
                <a:schemeClr val="bg1"/>
              </a:solidFill>
              <a:latin typeface="TH SarabunPSK" pitchFamily="34" charset="-34"/>
              <a:cs typeface="TH SarabunPSK" pitchFamily="34" charset="-34"/>
            </a:endParaRPr>
          </a:p>
        </p:txBody>
      </p:sp>
      <p:sp>
        <p:nvSpPr>
          <p:cNvPr id="12" name="สี่เหลี่ยมผืนผ้า 11"/>
          <p:cNvSpPr/>
          <p:nvPr/>
        </p:nvSpPr>
        <p:spPr>
          <a:xfrm>
            <a:off x="2643174" y="3214686"/>
            <a:ext cx="19259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  <a:latin typeface="TH SarabunPSK" pitchFamily="34" charset="-34"/>
                <a:cs typeface="TH SarabunPSK" pitchFamily="34" charset="-34"/>
              </a:rPr>
              <a:t>Pride</a:t>
            </a:r>
            <a:r>
              <a:rPr lang="th-TH" sz="3600" dirty="0" smtClean="0">
                <a:solidFill>
                  <a:schemeClr val="bg1"/>
                </a:solidFill>
                <a:latin typeface="TH SarabunPSK" pitchFamily="34" charset="-34"/>
                <a:cs typeface="TH SarabunPSK" pitchFamily="34" charset="-34"/>
              </a:rPr>
              <a:t> ภูมิใจ</a:t>
            </a:r>
            <a:endParaRPr lang="en-US" sz="3600" dirty="0">
              <a:solidFill>
                <a:schemeClr val="bg1"/>
              </a:solidFill>
              <a:latin typeface="TH SarabunPSK" pitchFamily="34" charset="-34"/>
              <a:cs typeface="TH SarabunPSK" pitchFamily="34" charset="-34"/>
            </a:endParaRPr>
          </a:p>
        </p:txBody>
      </p:sp>
      <p:sp>
        <p:nvSpPr>
          <p:cNvPr id="13" name="สี่เหลี่ยมผืนผ้า 12"/>
          <p:cNvSpPr/>
          <p:nvPr/>
        </p:nvSpPr>
        <p:spPr>
          <a:xfrm>
            <a:off x="3441327" y="2000240"/>
            <a:ext cx="455969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TH SarabunPSK" pitchFamily="34" charset="-34"/>
                <a:cs typeface="TH SarabunPSK" pitchFamily="34" charset="-34"/>
              </a:rPr>
              <a:t>Self Identification</a:t>
            </a:r>
            <a:r>
              <a:rPr lang="th-TH" sz="3600" dirty="0" smtClean="0">
                <a:solidFill>
                  <a:schemeClr val="bg1"/>
                </a:solidFill>
                <a:latin typeface="TH SarabunPSK" pitchFamily="34" charset="-34"/>
                <a:cs typeface="TH SarabunPSK" pitchFamily="34" charset="-34"/>
              </a:rPr>
              <a:t> </a:t>
            </a:r>
            <a:r>
              <a:rPr lang="en-US" sz="3600" dirty="0" smtClean="0">
                <a:solidFill>
                  <a:schemeClr val="bg1"/>
                </a:solidFill>
                <a:latin typeface="TH SarabunPSK" pitchFamily="34" charset="-34"/>
                <a:cs typeface="TH SarabunPSK" pitchFamily="34" charset="-34"/>
              </a:rPr>
              <a:t>- </a:t>
            </a:r>
            <a:r>
              <a:rPr lang="th-TH" sz="3600" dirty="0" smtClean="0">
                <a:solidFill>
                  <a:schemeClr val="bg1"/>
                </a:solidFill>
                <a:latin typeface="TH SarabunPSK" pitchFamily="34" charset="-34"/>
                <a:cs typeface="TH SarabunPSK" pitchFamily="34" charset="-34"/>
              </a:rPr>
              <a:t>อยากมีตัวตน</a:t>
            </a:r>
            <a:endParaRPr lang="en-US" sz="3600" dirty="0">
              <a:solidFill>
                <a:schemeClr val="bg1"/>
              </a:solidFill>
              <a:latin typeface="TH SarabunPSK" pitchFamily="34" charset="-34"/>
              <a:cs typeface="TH SarabunPSK" pitchFamily="34" charset="-34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608004" y="5951021"/>
            <a:ext cx="40179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itchFamily="34" charset="0"/>
              <a:buChar char="•"/>
            </a:pPr>
            <a:r>
              <a:rPr lang="th-TH" sz="3600" dirty="0" smtClean="0">
                <a:solidFill>
                  <a:schemeClr val="bg1"/>
                </a:solidFill>
                <a:latin typeface="TH SarabunPSK" pitchFamily="34" charset="-34"/>
                <a:cs typeface="TH SarabunPSK" pitchFamily="34" charset="-34"/>
              </a:rPr>
              <a:t>เลื่อนซ้าย - ขวาเพื่อเดิน</a:t>
            </a:r>
            <a:endParaRPr lang="en-US" sz="3600" dirty="0" smtClean="0">
              <a:solidFill>
                <a:schemeClr val="bg1"/>
              </a:solidFill>
              <a:latin typeface="TH SarabunPSK" pitchFamily="34" charset="-34"/>
              <a:cs typeface="TH SarabunPSK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951088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สี่เหลี่ยมผืนผ้า 1"/>
          <p:cNvSpPr/>
          <p:nvPr/>
        </p:nvSpPr>
        <p:spPr>
          <a:xfrm>
            <a:off x="0" y="188640"/>
            <a:ext cx="9144000" cy="648072"/>
          </a:xfrm>
          <a:prstGeom prst="rect">
            <a:avLst/>
          </a:prstGeom>
          <a:solidFill>
            <a:schemeClr val="accent1">
              <a:alpha val="8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owallia New" panose="020B0604020202020204" pitchFamily="34" charset="-34"/>
                <a:cs typeface="Browallia New" panose="020B0604020202020204" pitchFamily="34" charset="-34"/>
              </a:rPr>
              <a:t>AGE Diagram</a:t>
            </a:r>
            <a:endParaRPr lang="th-TH" sz="44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rowallia New" panose="020B0604020202020204" pitchFamily="34" charset="-34"/>
              <a:cs typeface="Browallia New" panose="020B0604020202020204" pitchFamily="34" charset="-34"/>
            </a:endParaRPr>
          </a:p>
        </p:txBody>
      </p:sp>
      <p:sp>
        <p:nvSpPr>
          <p:cNvPr id="3" name="สี่เหลี่ยมผืนผ้า 2"/>
          <p:cNvSpPr/>
          <p:nvPr/>
        </p:nvSpPr>
        <p:spPr>
          <a:xfrm>
            <a:off x="755576" y="1124744"/>
            <a:ext cx="3384376" cy="2871114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" name="สี่เหลี่ยมผืนผ้า 3"/>
          <p:cNvSpPr/>
          <p:nvPr/>
        </p:nvSpPr>
        <p:spPr>
          <a:xfrm>
            <a:off x="755576" y="1123451"/>
            <a:ext cx="1598515" cy="584775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wrap="none">
            <a:spAutoFit/>
          </a:bodyPr>
          <a:lstStyle/>
          <a:p>
            <a:r>
              <a:rPr lang="en-US" sz="3200" b="1" dirty="0" smtClean="0">
                <a:solidFill>
                  <a:schemeClr val="bg1"/>
                </a:solidFill>
                <a:latin typeface="TH SarabunPSK" pitchFamily="34" charset="-34"/>
                <a:cs typeface="TH SarabunPSK" pitchFamily="34" charset="-34"/>
              </a:rPr>
              <a:t>Gameplay </a:t>
            </a:r>
            <a:endParaRPr lang="th-TH" sz="3200" b="1" dirty="0">
              <a:latin typeface="TH SarabunPSK" pitchFamily="34" charset="-34"/>
              <a:cs typeface="TH SarabunPSK" pitchFamily="34" charset="-34"/>
            </a:endParaRPr>
          </a:p>
        </p:txBody>
      </p:sp>
      <p:sp>
        <p:nvSpPr>
          <p:cNvPr id="5" name="สี่เหลี่ยมผืนผ้า 4"/>
          <p:cNvSpPr/>
          <p:nvPr/>
        </p:nvSpPr>
        <p:spPr>
          <a:xfrm>
            <a:off x="765880" y="4149091"/>
            <a:ext cx="3384376" cy="2376253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6" name="สี่เหลี่ยมผืนผ้า 5"/>
          <p:cNvSpPr/>
          <p:nvPr/>
        </p:nvSpPr>
        <p:spPr>
          <a:xfrm>
            <a:off x="4644008" y="1124744"/>
            <a:ext cx="4071396" cy="5400600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9" name="สี่เหลี่ยมผืนผ้ามุมมน 8"/>
          <p:cNvSpPr/>
          <p:nvPr/>
        </p:nvSpPr>
        <p:spPr>
          <a:xfrm>
            <a:off x="1253983" y="2000240"/>
            <a:ext cx="2408170" cy="1532334"/>
          </a:xfrm>
          <a:prstGeom prst="roundRect">
            <a:avLst/>
          </a:prstGeom>
          <a:ln w="12700">
            <a:solidFill>
              <a:srgbClr val="99CCFF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th-TH" b="1" dirty="0" smtClean="0">
                <a:solidFill>
                  <a:schemeClr val="bg1"/>
                </a:solidFill>
                <a:latin typeface="TH SarabunPSK" pitchFamily="34" charset="-34"/>
                <a:cs typeface="TH SarabunPSK" pitchFamily="34" charset="-34"/>
              </a:rPr>
              <a:t>หาวิธีเอาตัวรอด</a:t>
            </a:r>
          </a:p>
          <a:p>
            <a:pPr algn="ctr"/>
            <a:r>
              <a:rPr lang="th-TH" b="1" dirty="0" smtClean="0">
                <a:solidFill>
                  <a:schemeClr val="bg1"/>
                </a:solidFill>
                <a:latin typeface="TH SarabunPSK" pitchFamily="34" charset="-34"/>
                <a:cs typeface="TH SarabunPSK" pitchFamily="34" charset="-34"/>
              </a:rPr>
              <a:t>จากอุปสรรคต่างๆ</a:t>
            </a:r>
          </a:p>
          <a:p>
            <a:pPr algn="ctr"/>
            <a:r>
              <a:rPr lang="th-TH" b="1" dirty="0" smtClean="0">
                <a:solidFill>
                  <a:schemeClr val="bg1"/>
                </a:solidFill>
                <a:latin typeface="TH SarabunPSK" pitchFamily="34" charset="-34"/>
                <a:cs typeface="TH SarabunPSK" pitchFamily="34" charset="-34"/>
              </a:rPr>
              <a:t>เพื่อไปสู่เป้าหมาย</a:t>
            </a:r>
          </a:p>
        </p:txBody>
      </p:sp>
      <p:sp>
        <p:nvSpPr>
          <p:cNvPr id="10" name="สี่เหลี่ยมผืนผ้ามุมมน 9"/>
          <p:cNvSpPr/>
          <p:nvPr/>
        </p:nvSpPr>
        <p:spPr>
          <a:xfrm>
            <a:off x="4929190" y="2000240"/>
            <a:ext cx="1399934" cy="919401"/>
          </a:xfrm>
          <a:prstGeom prst="roundRect">
            <a:avLst/>
          </a:prstGeom>
          <a:ln w="12700">
            <a:solidFill>
              <a:srgbClr val="FFFF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TH SarabunPSK" pitchFamily="34" charset="-34"/>
                <a:cs typeface="TH SarabunPSK" pitchFamily="34" charset="-34"/>
              </a:rPr>
              <a:t>Survival </a:t>
            </a:r>
            <a:endParaRPr lang="th-TH" sz="2400" b="1" dirty="0">
              <a:solidFill>
                <a:schemeClr val="bg1"/>
              </a:solidFill>
              <a:latin typeface="TH SarabunPSK" pitchFamily="34" charset="-34"/>
              <a:cs typeface="TH SarabunPSK" pitchFamily="34" charset="-34"/>
            </a:endParaRPr>
          </a:p>
          <a:p>
            <a:pPr algn="ctr"/>
            <a:r>
              <a:rPr lang="th-TH" sz="2400" b="1" dirty="0" smtClean="0">
                <a:solidFill>
                  <a:schemeClr val="bg1"/>
                </a:solidFill>
                <a:latin typeface="TH SarabunPSK" pitchFamily="34" charset="-34"/>
                <a:cs typeface="TH SarabunPSK" pitchFamily="34" charset="-34"/>
              </a:rPr>
              <a:t>เอาชีวิตรอด </a:t>
            </a:r>
            <a:endParaRPr lang="en-US" sz="2400" b="1" dirty="0" smtClean="0">
              <a:solidFill>
                <a:schemeClr val="bg1"/>
              </a:solidFill>
              <a:latin typeface="TH SarabunPSK" pitchFamily="34" charset="-34"/>
              <a:cs typeface="TH SarabunPSK" pitchFamily="34" charset="-34"/>
            </a:endParaRPr>
          </a:p>
        </p:txBody>
      </p:sp>
      <p:sp>
        <p:nvSpPr>
          <p:cNvPr id="11" name="สี่เหลี่ยมผืนผ้ามุมมน 10"/>
          <p:cNvSpPr/>
          <p:nvPr/>
        </p:nvSpPr>
        <p:spPr>
          <a:xfrm>
            <a:off x="7500958" y="5072074"/>
            <a:ext cx="1014111" cy="919401"/>
          </a:xfrm>
          <a:prstGeom prst="roundRect">
            <a:avLst/>
          </a:prstGeom>
          <a:ln w="12700">
            <a:solidFill>
              <a:srgbClr val="66FFCC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TH SarabunPSK" pitchFamily="34" charset="-34"/>
                <a:cs typeface="TH SarabunPSK" pitchFamily="34" charset="-34"/>
              </a:rPr>
              <a:t>Fear</a:t>
            </a:r>
            <a:endParaRPr lang="th-TH" sz="2400" b="1" dirty="0" smtClean="0">
              <a:solidFill>
                <a:schemeClr val="bg1"/>
              </a:solidFill>
              <a:latin typeface="TH SarabunPSK" pitchFamily="34" charset="-34"/>
              <a:cs typeface="TH SarabunPSK" pitchFamily="34" charset="-34"/>
            </a:endParaRPr>
          </a:p>
          <a:p>
            <a:pPr algn="ctr"/>
            <a:r>
              <a:rPr lang="th-TH" sz="2400" b="1" dirty="0" smtClean="0">
                <a:solidFill>
                  <a:schemeClr val="bg1"/>
                </a:solidFill>
                <a:latin typeface="TH SarabunPSK" pitchFamily="34" charset="-34"/>
                <a:cs typeface="TH SarabunPSK" pitchFamily="34" charset="-34"/>
              </a:rPr>
              <a:t>กลัว </a:t>
            </a:r>
            <a:endParaRPr lang="en-US" sz="2400" b="1" dirty="0">
              <a:solidFill>
                <a:schemeClr val="bg1"/>
              </a:solidFill>
              <a:latin typeface="TH SarabunPSK" pitchFamily="34" charset="-34"/>
              <a:cs typeface="TH SarabunPSK" pitchFamily="34" charset="-34"/>
            </a:endParaRPr>
          </a:p>
        </p:txBody>
      </p:sp>
      <p:sp>
        <p:nvSpPr>
          <p:cNvPr id="12" name="สี่เหลี่ยมผืนผ้า 11"/>
          <p:cNvSpPr/>
          <p:nvPr/>
        </p:nvSpPr>
        <p:spPr>
          <a:xfrm>
            <a:off x="4642748" y="1124744"/>
            <a:ext cx="1616148" cy="584775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none">
            <a:spAutoFit/>
          </a:bodyPr>
          <a:lstStyle/>
          <a:p>
            <a:r>
              <a:rPr lang="en-US" sz="3200" b="1" dirty="0" smtClean="0">
                <a:solidFill>
                  <a:schemeClr val="bg1"/>
                </a:solidFill>
                <a:latin typeface="TH SarabunPSK" pitchFamily="34" charset="-34"/>
                <a:cs typeface="TH SarabunPSK" pitchFamily="34" charset="-34"/>
              </a:rPr>
              <a:t>Experience</a:t>
            </a:r>
          </a:p>
        </p:txBody>
      </p:sp>
      <p:sp>
        <p:nvSpPr>
          <p:cNvPr id="14" name="สี่เหลี่ยมผืนผ้ามุมมน 13"/>
          <p:cNvSpPr/>
          <p:nvPr/>
        </p:nvSpPr>
        <p:spPr>
          <a:xfrm>
            <a:off x="6929454" y="2000240"/>
            <a:ext cx="1571636" cy="919401"/>
          </a:xfrm>
          <a:prstGeom prst="roundRect">
            <a:avLst/>
          </a:prstGeom>
          <a:ln w="12700">
            <a:solidFill>
              <a:srgbClr val="66FFCC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TH SarabunPSK" pitchFamily="34" charset="-34"/>
                <a:cs typeface="TH SarabunPSK" pitchFamily="34" charset="-34"/>
              </a:rPr>
              <a:t>Excitement</a:t>
            </a:r>
            <a:r>
              <a:rPr lang="th-TH" sz="2400" b="1" dirty="0" smtClean="0">
                <a:solidFill>
                  <a:schemeClr val="bg1"/>
                </a:solidFill>
                <a:latin typeface="TH SarabunPSK" pitchFamily="34" charset="-34"/>
                <a:cs typeface="TH SarabunPSK" pitchFamily="34" charset="-34"/>
              </a:rPr>
              <a:t> </a:t>
            </a:r>
          </a:p>
          <a:p>
            <a:pPr algn="ctr"/>
            <a:r>
              <a:rPr lang="th-TH" sz="2400" b="1" dirty="0" smtClean="0">
                <a:solidFill>
                  <a:schemeClr val="bg1"/>
                </a:solidFill>
                <a:latin typeface="TH SarabunPSK" pitchFamily="34" charset="-34"/>
                <a:cs typeface="TH SarabunPSK" pitchFamily="34" charset="-34"/>
              </a:rPr>
              <a:t>ตื้นเต้น เร้าใจ</a:t>
            </a:r>
            <a:endParaRPr lang="th-TH" sz="2400" b="1" dirty="0">
              <a:latin typeface="TH SarabunPSK" pitchFamily="34" charset="-34"/>
              <a:cs typeface="TH SarabunPSK" pitchFamily="34" charset="-34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907800" y="3357562"/>
            <a:ext cx="1320384" cy="995422"/>
          </a:xfrm>
          <a:prstGeom prst="ellipse">
            <a:avLst/>
          </a:prstGeom>
          <a:solidFill>
            <a:srgbClr val="FF0000"/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th-TH" sz="4000" b="1" dirty="0" smtClean="0">
                <a:solidFill>
                  <a:schemeClr val="bg1"/>
                </a:solidFill>
                <a:latin typeface="TH SarabunPSK" pitchFamily="34" charset="-34"/>
                <a:cs typeface="TH SarabunPSK" pitchFamily="34" charset="-34"/>
              </a:rPr>
              <a:t>สนุก</a:t>
            </a:r>
            <a:endParaRPr lang="th-TH" sz="4000" b="1" dirty="0">
              <a:solidFill>
                <a:schemeClr val="bg1"/>
              </a:solidFill>
              <a:latin typeface="TH SarabunPSK" pitchFamily="34" charset="-34"/>
              <a:cs typeface="TH SarabunPSK" pitchFamily="34" charset="-34"/>
            </a:endParaRPr>
          </a:p>
        </p:txBody>
      </p:sp>
      <p:sp>
        <p:nvSpPr>
          <p:cNvPr id="7" name="สี่เหลี่ยมผืนผ้า 6"/>
          <p:cNvSpPr/>
          <p:nvPr/>
        </p:nvSpPr>
        <p:spPr>
          <a:xfrm>
            <a:off x="785786" y="4149091"/>
            <a:ext cx="1026243" cy="584775"/>
          </a:xfrm>
          <a:prstGeom prst="rect">
            <a:avLst/>
          </a:prstGeom>
          <a:ln w="28575">
            <a:solidFill>
              <a:schemeClr val="bg1"/>
            </a:solidFill>
          </a:ln>
        </p:spPr>
        <p:txBody>
          <a:bodyPr wrap="none">
            <a:spAutoFit/>
          </a:bodyPr>
          <a:lstStyle/>
          <a:p>
            <a:r>
              <a:rPr lang="en-US" sz="3200" b="1" dirty="0" smtClean="0">
                <a:solidFill>
                  <a:schemeClr val="bg1"/>
                </a:solidFill>
                <a:latin typeface="TH SarabunPSK" pitchFamily="34" charset="-34"/>
                <a:cs typeface="TH SarabunPSK" pitchFamily="34" charset="-34"/>
              </a:rPr>
              <a:t>Action</a:t>
            </a:r>
          </a:p>
        </p:txBody>
      </p:sp>
      <p:cxnSp>
        <p:nvCxnSpPr>
          <p:cNvPr id="19" name="ลูกศรเชื่อมต่อแบบตรง 18"/>
          <p:cNvCxnSpPr>
            <a:stCxn id="9" idx="3"/>
            <a:endCxn id="10" idx="1"/>
          </p:cNvCxnSpPr>
          <p:nvPr/>
        </p:nvCxnSpPr>
        <p:spPr>
          <a:xfrm flipV="1">
            <a:off x="3662153" y="2459941"/>
            <a:ext cx="1267037" cy="306466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ลูกศรเชื่อมต่อแบบตรง 28"/>
          <p:cNvCxnSpPr>
            <a:stCxn id="30" idx="0"/>
            <a:endCxn id="9" idx="2"/>
          </p:cNvCxnSpPr>
          <p:nvPr/>
        </p:nvCxnSpPr>
        <p:spPr>
          <a:xfrm flipV="1">
            <a:off x="2451477" y="3532574"/>
            <a:ext cx="6591" cy="133249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สี่เหลี่ยมผืนผ้ามุมมน 10"/>
          <p:cNvSpPr/>
          <p:nvPr/>
        </p:nvSpPr>
        <p:spPr>
          <a:xfrm>
            <a:off x="7643834" y="3357562"/>
            <a:ext cx="1014111" cy="919401"/>
          </a:xfrm>
          <a:prstGeom prst="roundRect">
            <a:avLst/>
          </a:prstGeom>
          <a:ln w="12700">
            <a:solidFill>
              <a:srgbClr val="66FFCC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TH SarabunPSK" pitchFamily="34" charset="-34"/>
                <a:cs typeface="TH SarabunPSK" pitchFamily="34" charset="-34"/>
              </a:rPr>
              <a:t>Pride</a:t>
            </a:r>
            <a:r>
              <a:rPr lang="th-TH" sz="2400" b="1" dirty="0" smtClean="0">
                <a:solidFill>
                  <a:schemeClr val="bg1"/>
                </a:solidFill>
                <a:latin typeface="TH SarabunPSK" pitchFamily="34" charset="-34"/>
                <a:cs typeface="TH SarabunPSK" pitchFamily="34" charset="-34"/>
              </a:rPr>
              <a:t> ภูมิใจ</a:t>
            </a:r>
            <a:endParaRPr lang="en-US" sz="2400" b="1" dirty="0">
              <a:solidFill>
                <a:schemeClr val="bg1"/>
              </a:solidFill>
              <a:latin typeface="TH SarabunPSK" pitchFamily="34" charset="-34"/>
              <a:cs typeface="TH SarabunPSK" pitchFamily="34" charset="-34"/>
            </a:endParaRPr>
          </a:p>
        </p:txBody>
      </p:sp>
      <p:sp>
        <p:nvSpPr>
          <p:cNvPr id="96" name="สี่เหลี่ยมผืนผ้ามุมมน 9"/>
          <p:cNvSpPr/>
          <p:nvPr/>
        </p:nvSpPr>
        <p:spPr>
          <a:xfrm>
            <a:off x="4857752" y="5072074"/>
            <a:ext cx="2071702" cy="919401"/>
          </a:xfrm>
          <a:prstGeom prst="roundRect">
            <a:avLst/>
          </a:prstGeom>
          <a:ln w="12700">
            <a:solidFill>
              <a:srgbClr val="FFFF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TH SarabunPSK" pitchFamily="34" charset="-34"/>
                <a:cs typeface="TH SarabunPSK" pitchFamily="34" charset="-34"/>
              </a:rPr>
              <a:t>Self Identification</a:t>
            </a:r>
            <a:endParaRPr lang="th-TH" sz="2400" b="1" dirty="0" smtClean="0">
              <a:solidFill>
                <a:schemeClr val="bg1"/>
              </a:solidFill>
              <a:latin typeface="TH SarabunPSK" pitchFamily="34" charset="-34"/>
              <a:cs typeface="TH SarabunPSK" pitchFamily="34" charset="-34"/>
            </a:endParaRPr>
          </a:p>
          <a:p>
            <a:pPr algn="ctr"/>
            <a:r>
              <a:rPr lang="th-TH" sz="2400" b="1" dirty="0" smtClean="0">
                <a:solidFill>
                  <a:schemeClr val="bg1"/>
                </a:solidFill>
                <a:latin typeface="TH SarabunPSK" pitchFamily="34" charset="-34"/>
                <a:cs typeface="TH SarabunPSK" pitchFamily="34" charset="-34"/>
              </a:rPr>
              <a:t>อยากมีตัวตน</a:t>
            </a:r>
            <a:endParaRPr lang="en-US" sz="2400" b="1" dirty="0">
              <a:solidFill>
                <a:schemeClr val="bg1"/>
              </a:solidFill>
              <a:latin typeface="TH SarabunPSK" pitchFamily="34" charset="-34"/>
              <a:cs typeface="TH SarabunPSK" pitchFamily="34" charset="-34"/>
            </a:endParaRPr>
          </a:p>
        </p:txBody>
      </p:sp>
      <p:cxnSp>
        <p:nvCxnSpPr>
          <p:cNvPr id="99" name="ลูกศรเชื่อมต่อแบบตรง 98"/>
          <p:cNvCxnSpPr>
            <a:stCxn id="9" idx="3"/>
            <a:endCxn id="96" idx="1"/>
          </p:cNvCxnSpPr>
          <p:nvPr/>
        </p:nvCxnSpPr>
        <p:spPr>
          <a:xfrm>
            <a:off x="3662153" y="2766407"/>
            <a:ext cx="1195599" cy="2765368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ลูกศรเชื่อมต่อแบบตรง 127"/>
          <p:cNvCxnSpPr>
            <a:stCxn id="10" idx="3"/>
            <a:endCxn id="14" idx="1"/>
          </p:cNvCxnSpPr>
          <p:nvPr/>
        </p:nvCxnSpPr>
        <p:spPr>
          <a:xfrm>
            <a:off x="6329124" y="2459941"/>
            <a:ext cx="600330" cy="1588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ลูกศรเชื่อมต่อแบบตรง 130"/>
          <p:cNvCxnSpPr>
            <a:stCxn id="10" idx="3"/>
            <a:endCxn id="91" idx="1"/>
          </p:cNvCxnSpPr>
          <p:nvPr/>
        </p:nvCxnSpPr>
        <p:spPr>
          <a:xfrm>
            <a:off x="6329124" y="2459941"/>
            <a:ext cx="1314710" cy="1357322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ลูกศรเชื่อมต่อแบบตรง 133"/>
          <p:cNvCxnSpPr>
            <a:stCxn id="10" idx="3"/>
            <a:endCxn id="11" idx="1"/>
          </p:cNvCxnSpPr>
          <p:nvPr/>
        </p:nvCxnSpPr>
        <p:spPr>
          <a:xfrm>
            <a:off x="6329124" y="2459941"/>
            <a:ext cx="1171834" cy="3071834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ลูกศรเชื่อมต่อแบบตรง 136"/>
          <p:cNvCxnSpPr>
            <a:stCxn id="96" idx="3"/>
            <a:endCxn id="14" idx="2"/>
          </p:cNvCxnSpPr>
          <p:nvPr/>
        </p:nvCxnSpPr>
        <p:spPr>
          <a:xfrm flipV="1">
            <a:off x="6929454" y="2919641"/>
            <a:ext cx="785818" cy="2612134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ลูกศรเชื่อมต่อแบบตรง 140"/>
          <p:cNvCxnSpPr>
            <a:stCxn id="96" idx="3"/>
            <a:endCxn id="91" idx="2"/>
          </p:cNvCxnSpPr>
          <p:nvPr/>
        </p:nvCxnSpPr>
        <p:spPr>
          <a:xfrm flipV="1">
            <a:off x="6929454" y="4276963"/>
            <a:ext cx="1221436" cy="1254812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ลูกศรเชื่อมต่อแบบตรง 143"/>
          <p:cNvCxnSpPr>
            <a:stCxn id="96" idx="3"/>
            <a:endCxn id="11" idx="1"/>
          </p:cNvCxnSpPr>
          <p:nvPr/>
        </p:nvCxnSpPr>
        <p:spPr>
          <a:xfrm>
            <a:off x="6929454" y="5531775"/>
            <a:ext cx="571504" cy="1588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ลูกศรเชื่อมต่อแบบตรง 171"/>
          <p:cNvCxnSpPr>
            <a:stCxn id="14" idx="2"/>
            <a:endCxn id="15" idx="7"/>
          </p:cNvCxnSpPr>
          <p:nvPr/>
        </p:nvCxnSpPr>
        <p:spPr>
          <a:xfrm flipH="1">
            <a:off x="6034818" y="2919641"/>
            <a:ext cx="1680454" cy="583697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ลูกศรเชื่อมต่อแบบตรง 174"/>
          <p:cNvCxnSpPr>
            <a:stCxn id="91" idx="1"/>
            <a:endCxn id="15" idx="6"/>
          </p:cNvCxnSpPr>
          <p:nvPr/>
        </p:nvCxnSpPr>
        <p:spPr>
          <a:xfrm flipH="1">
            <a:off x="6228184" y="3817263"/>
            <a:ext cx="1415650" cy="3801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ลูกศรเชื่อมต่อแบบตรง 182"/>
          <p:cNvCxnSpPr>
            <a:stCxn id="11" idx="0"/>
            <a:endCxn id="15" idx="5"/>
          </p:cNvCxnSpPr>
          <p:nvPr/>
        </p:nvCxnSpPr>
        <p:spPr>
          <a:xfrm flipH="1" flipV="1">
            <a:off x="6034818" y="4207208"/>
            <a:ext cx="1973196" cy="864866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7"/>
          <p:cNvSpPr txBox="1"/>
          <p:nvPr/>
        </p:nvSpPr>
        <p:spPr>
          <a:xfrm>
            <a:off x="1556529" y="4865064"/>
            <a:ext cx="1789896" cy="1532334"/>
          </a:xfrm>
          <a:prstGeom prst="roundRect">
            <a:avLst/>
          </a:prstGeom>
          <a:noFill/>
          <a:ln w="12700">
            <a:solidFill>
              <a:srgbClr val="FF99FF"/>
            </a:solidFill>
          </a:ln>
        </p:spPr>
        <p:txBody>
          <a:bodyPr wrap="squar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itchFamily="34" charset="0"/>
              <a:buChar char="•"/>
            </a:pPr>
            <a:r>
              <a:rPr lang="th-TH" b="1" dirty="0" smtClean="0">
                <a:solidFill>
                  <a:schemeClr val="bg1"/>
                </a:solidFill>
                <a:latin typeface="TH SarabunPSK" pitchFamily="34" charset="-34"/>
                <a:cs typeface="TH SarabunPSK" pitchFamily="34" charset="-34"/>
              </a:rPr>
              <a:t>เดินซ้าย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th-TH" b="1" dirty="0" smtClean="0">
                <a:solidFill>
                  <a:schemeClr val="bg1"/>
                </a:solidFill>
                <a:latin typeface="TH SarabunPSK" pitchFamily="34" charset="-34"/>
                <a:cs typeface="TH SarabunPSK" pitchFamily="34" charset="-34"/>
              </a:rPr>
              <a:t>เดินขวา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th-TH" b="1" dirty="0" smtClean="0">
                <a:solidFill>
                  <a:schemeClr val="bg1"/>
                </a:solidFill>
                <a:latin typeface="TH SarabunPSK" pitchFamily="34" charset="-34"/>
                <a:cs typeface="TH SarabunPSK" pitchFamily="34" charset="-34"/>
              </a:rPr>
              <a:t>กระโดด</a:t>
            </a:r>
          </a:p>
        </p:txBody>
      </p:sp>
    </p:spTree>
    <p:extLst>
      <p:ext uri="{BB962C8B-B14F-4D97-AF65-F5344CB8AC3E}">
        <p14:creationId xmlns:p14="http://schemas.microsoft.com/office/powerpoint/2010/main" val="1502229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9" grpId="0" animBg="1"/>
      <p:bldP spid="10" grpId="0" animBg="1"/>
      <p:bldP spid="11" grpId="0" animBg="1"/>
      <p:bldP spid="12" grpId="0" animBg="1"/>
      <p:bldP spid="14" grpId="0" animBg="1"/>
      <p:bldP spid="15" grpId="0" animBg="1"/>
      <p:bldP spid="7" grpId="0" animBg="1"/>
      <p:bldP spid="91" grpId="0" animBg="1"/>
      <p:bldP spid="96" grpId="0" animBg="1"/>
      <p:bldP spid="3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รูปภาพ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5691"/>
            <a:ext cx="9144000" cy="4366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1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รูปภาพ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19000"/>
            <a:ext cx="9144000" cy="42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741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รูปภาพ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19000"/>
            <a:ext cx="9144000" cy="42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419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รูปภาพ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52736"/>
            <a:ext cx="9144000" cy="4680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222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80728"/>
            <a:ext cx="9144000" cy="4759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453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รูปภาพ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8680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780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3000"/>
            <a:ext cx="9144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718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3000"/>
            <a:ext cx="9144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444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ชุดรูปแบบของ Office">
  <a:themeElements>
    <a:clrScheme name="กำหนดเอง 1">
      <a:dk1>
        <a:srgbClr val="000000"/>
      </a:dk1>
      <a:lt1>
        <a:srgbClr val="FFFFFF"/>
      </a:lt1>
      <a:dk2>
        <a:srgbClr val="1F2123"/>
      </a:dk2>
      <a:lt2>
        <a:srgbClr val="FFFFFF"/>
      </a:lt2>
      <a:accent1>
        <a:srgbClr val="FFFFFF"/>
      </a:accent1>
      <a:accent2>
        <a:srgbClr val="FFFFFF"/>
      </a:accent2>
      <a:accent3>
        <a:srgbClr val="7A6A60"/>
      </a:accent3>
      <a:accent4>
        <a:srgbClr val="FFFFFF"/>
      </a:accent4>
      <a:accent5>
        <a:srgbClr val="67787B"/>
      </a:accent5>
      <a:accent6>
        <a:srgbClr val="9D936F"/>
      </a:accent6>
      <a:hlink>
        <a:srgbClr val="646464"/>
      </a:hlink>
      <a:folHlink>
        <a:srgbClr val="969696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767</TotalTime>
  <Words>157</Words>
  <Application>Microsoft Office PowerPoint</Application>
  <PresentationFormat>นำเสนอทางหน้าจอ (4:3)</PresentationFormat>
  <Paragraphs>49</Paragraphs>
  <Slides>15</Slides>
  <Notes>0</Notes>
  <HiddenSlides>0</HiddenSlides>
  <MMClips>0</MMClips>
  <ScaleCrop>false</ScaleCrop>
  <HeadingPairs>
    <vt:vector size="6" baseType="variant">
      <vt:variant>
        <vt:lpstr>แบบอักษรที่ถูกใช้</vt:lpstr>
      </vt:variant>
      <vt:variant>
        <vt:i4>8</vt:i4>
      </vt:variant>
      <vt:variant>
        <vt:lpstr>ชุดรูปแบบ</vt:lpstr>
      </vt:variant>
      <vt:variant>
        <vt:i4>1</vt:i4>
      </vt:variant>
      <vt:variant>
        <vt:lpstr>ชื่อเรื่องภาพนิ่ง</vt:lpstr>
      </vt:variant>
      <vt:variant>
        <vt:i4>15</vt:i4>
      </vt:variant>
    </vt:vector>
  </HeadingPairs>
  <TitlesOfParts>
    <vt:vector size="24" baseType="lpstr">
      <vt:lpstr>Arial</vt:lpstr>
      <vt:lpstr>Angsana New</vt:lpstr>
      <vt:lpstr>Cordia New</vt:lpstr>
      <vt:lpstr>DSN Katreeya</vt:lpstr>
      <vt:lpstr>Academy Engraved LET</vt:lpstr>
      <vt:lpstr>TH SarabunPSK</vt:lpstr>
      <vt:lpstr>Calibri</vt:lpstr>
      <vt:lpstr>Browallia New</vt:lpstr>
      <vt:lpstr>ชุดรูปแบบของ Office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งานนำเสนอ PowerPoint</dc:title>
  <dc:creator>ksw</dc:creator>
  <cp:lastModifiedBy>ksw</cp:lastModifiedBy>
  <cp:revision>54</cp:revision>
  <dcterms:created xsi:type="dcterms:W3CDTF">2017-08-10T13:37:24Z</dcterms:created>
  <dcterms:modified xsi:type="dcterms:W3CDTF">2017-11-15T15:46:53Z</dcterms:modified>
</cp:coreProperties>
</file>